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37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073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8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16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4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7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1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6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7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7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85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0D512-612F-3B4F-9561-F7F6759F22F0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5AF9F-453F-2F4F-933E-2C0F11E4B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8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6308" y="2002692"/>
            <a:ext cx="635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Title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Name: Date</a:t>
            </a:r>
          </a:p>
        </p:txBody>
      </p:sp>
    </p:spTree>
    <p:extLst>
      <p:ext uri="{BB962C8B-B14F-4D97-AF65-F5344CB8AC3E}">
        <p14:creationId xmlns:p14="http://schemas.microsoft.com/office/powerpoint/2010/main" val="371196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8385" y="459154"/>
            <a:ext cx="7053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Perhaps figure that tells a story that you will address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30923" y="5959231"/>
            <a:ext cx="1495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References ??</a:t>
            </a:r>
          </a:p>
        </p:txBody>
      </p:sp>
    </p:spTree>
    <p:extLst>
      <p:ext uri="{BB962C8B-B14F-4D97-AF65-F5344CB8AC3E}">
        <p14:creationId xmlns:p14="http://schemas.microsoft.com/office/powerpoint/2010/main" val="386910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8308" y="849923"/>
            <a:ext cx="7385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Concept for explaining the result in the previous slide. </a:t>
            </a:r>
          </a:p>
        </p:txBody>
      </p:sp>
    </p:spTree>
    <p:extLst>
      <p:ext uri="{BB962C8B-B14F-4D97-AF65-F5344CB8AC3E}">
        <p14:creationId xmlns:p14="http://schemas.microsoft.com/office/powerpoint/2010/main" val="506927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4154" y="713154"/>
            <a:ext cx="7278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Model and results</a:t>
            </a:r>
          </a:p>
        </p:txBody>
      </p:sp>
    </p:spTree>
    <p:extLst>
      <p:ext uri="{BB962C8B-B14F-4D97-AF65-F5344CB8AC3E}">
        <p14:creationId xmlns:p14="http://schemas.microsoft.com/office/powerpoint/2010/main" val="1626197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9000" y="947615"/>
            <a:ext cx="7404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Nuances of the model: a critical evaluation of the assumptions in the analysis.</a:t>
            </a:r>
          </a:p>
        </p:txBody>
      </p:sp>
    </p:spTree>
    <p:extLst>
      <p:ext uri="{BB962C8B-B14F-4D97-AF65-F5344CB8AC3E}">
        <p14:creationId xmlns:p14="http://schemas.microsoft.com/office/powerpoint/2010/main" val="832752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45</Words>
  <Application>Microsoft Macintosh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Rishi</dc:creator>
  <cp:lastModifiedBy>Rishi Raj</cp:lastModifiedBy>
  <cp:revision>1</cp:revision>
  <dcterms:created xsi:type="dcterms:W3CDTF">2018-04-25T21:44:17Z</dcterms:created>
  <dcterms:modified xsi:type="dcterms:W3CDTF">2020-04-22T17:25:08Z</dcterms:modified>
</cp:coreProperties>
</file>